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76" r:id="rId11"/>
    <p:sldId id="286" r:id="rId12"/>
    <p:sldId id="277" r:id="rId13"/>
    <p:sldId id="268" r:id="rId14"/>
    <p:sldId id="282" r:id="rId15"/>
    <p:sldId id="285" r:id="rId16"/>
    <p:sldId id="283" r:id="rId17"/>
    <p:sldId id="284" r:id="rId18"/>
    <p:sldId id="27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B6E1"/>
    <a:srgbClr val="007996"/>
    <a:srgbClr val="E70B35"/>
    <a:srgbClr val="26BBAA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6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10358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2487804" y="2941787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3056040" y="5199735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2087296" y="6052615"/>
            <a:ext cx="1389142" cy="44177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3539382" y="6052615"/>
            <a:ext cx="1389142" cy="44177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801545" y="2777709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801545" y="3783082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7724378" y="4789366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506936" y="4835685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52052" y="1393114"/>
            <a:ext cx="708350" cy="23889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48407" y="1311622"/>
            <a:ext cx="544272" cy="233523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539380" y="3560160"/>
            <a:ext cx="211231" cy="163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endCxn id="26" idx="0"/>
          </p:cNvCxnSpPr>
          <p:nvPr/>
        </p:nvCxnSpPr>
        <p:spPr>
          <a:xfrm>
            <a:off x="9714335" y="3361995"/>
            <a:ext cx="11135" cy="4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3060684" y="5362688"/>
            <a:ext cx="411110" cy="96874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3786727" y="5605389"/>
            <a:ext cx="411110" cy="48334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824324" y="3888219"/>
            <a:ext cx="418637" cy="13836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10192443" y="3903756"/>
            <a:ext cx="464956" cy="13989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5406787" y="5459738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1604AAF-5C7A-B7C8-5FBE-0EB0C0629B02}"/>
              </a:ext>
            </a:extLst>
          </p:cNvPr>
          <p:cNvSpPr/>
          <p:nvPr/>
        </p:nvSpPr>
        <p:spPr>
          <a:xfrm>
            <a:off x="4944689" y="6119146"/>
            <a:ext cx="1317863" cy="419102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BE210BD-9293-5132-8F73-DBD9DC0416F7}"/>
              </a:ext>
            </a:extLst>
          </p:cNvPr>
          <p:cNvSpPr/>
          <p:nvPr/>
        </p:nvSpPr>
        <p:spPr>
          <a:xfrm>
            <a:off x="6396775" y="6083825"/>
            <a:ext cx="1317863" cy="419102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" idx="0"/>
          </p:cNvCxnSpPr>
          <p:nvPr/>
        </p:nvCxnSpPr>
        <p:spPr>
          <a:xfrm rot="16200000" flipH="1">
            <a:off x="6458221" y="5486338"/>
            <a:ext cx="204985" cy="9899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</p:cNvCxnSpPr>
          <p:nvPr/>
        </p:nvCxnSpPr>
        <p:spPr>
          <a:xfrm flipH="1">
            <a:off x="1205435" y="3429000"/>
            <a:ext cx="2365869" cy="2015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512654" y="5448404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5875C327-DDB1-E889-CC9C-9823AC6E637A}"/>
              </a:ext>
            </a:extLst>
          </p:cNvPr>
          <p:cNvSpPr/>
          <p:nvPr/>
        </p:nvSpPr>
        <p:spPr>
          <a:xfrm rot="10800000" flipV="1">
            <a:off x="510864" y="6135404"/>
            <a:ext cx="1389142" cy="44177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</p:cNvCxnSpPr>
          <p:nvPr/>
        </p:nvCxnSpPr>
        <p:spPr>
          <a:xfrm>
            <a:off x="3539381" y="3459726"/>
            <a:ext cx="2369615" cy="1784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095D0BC-D50D-2E29-916E-B86661577045}"/>
              </a:ext>
            </a:extLst>
          </p:cNvPr>
          <p:cNvSpPr/>
          <p:nvPr/>
        </p:nvSpPr>
        <p:spPr>
          <a:xfrm>
            <a:off x="9034056" y="4988149"/>
            <a:ext cx="1472880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발자국가계부</a:t>
            </a: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6812837" y="528386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Gowun Batang" pitchFamily="2" charset="-127"/>
                <a:ea typeface="Gowun Batang" pitchFamily="2" charset="-127"/>
              </a:rPr>
              <a:t>여행코스 생성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endCxn id="18" idx="0"/>
          </p:cNvCxnSpPr>
          <p:nvPr/>
        </p:nvCxnSpPr>
        <p:spPr>
          <a:xfrm flipH="1">
            <a:off x="5603621" y="5890174"/>
            <a:ext cx="459093" cy="228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endCxn id="74" idx="0"/>
          </p:cNvCxnSpPr>
          <p:nvPr/>
        </p:nvCxnSpPr>
        <p:spPr>
          <a:xfrm>
            <a:off x="3621396" y="3442067"/>
            <a:ext cx="3955930" cy="1841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endCxn id="59" idx="0"/>
          </p:cNvCxnSpPr>
          <p:nvPr/>
        </p:nvCxnSpPr>
        <p:spPr>
          <a:xfrm>
            <a:off x="1205435" y="5890174"/>
            <a:ext cx="0" cy="245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071324EF-8582-DDE9-9EF5-B10D9FB7CF15}"/>
              </a:ext>
            </a:extLst>
          </p:cNvPr>
          <p:cNvCxnSpPr>
            <a:cxnSpLocks/>
          </p:cNvCxnSpPr>
          <p:nvPr/>
        </p:nvCxnSpPr>
        <p:spPr>
          <a:xfrm>
            <a:off x="9697391" y="4379947"/>
            <a:ext cx="16944" cy="605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79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50349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4876800" y="1271412"/>
            <a:ext cx="1847850" cy="727277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4879181" y="237046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>
            <a:off x="2578316" y="4541861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>
            <a:off x="1496777" y="5582167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>
            <a:off x="3720412" y="5582167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16200000" flipH="1">
            <a:off x="5616027" y="2183386"/>
            <a:ext cx="371776" cy="238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502240" y="4095750"/>
            <a:ext cx="1" cy="446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rot="5400000">
            <a:off x="2735143" y="4815068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E4C1BB8-3187-76D2-98B8-2B52D1A30A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46959" y="4784790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55E9780-FB1C-E87B-20B1-68F5BB1F102A}"/>
              </a:ext>
            </a:extLst>
          </p:cNvPr>
          <p:cNvSpPr/>
          <p:nvPr/>
        </p:nvSpPr>
        <p:spPr>
          <a:xfrm>
            <a:off x="7266095" y="4573816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마커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378EEC4-713C-E8D0-6D91-A84DED52767A}"/>
              </a:ext>
            </a:extLst>
          </p:cNvPr>
          <p:cNvSpPr/>
          <p:nvPr/>
        </p:nvSpPr>
        <p:spPr>
          <a:xfrm>
            <a:off x="6132941" y="5565463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CA96DE4-1370-6609-C045-71D4200E46FE}"/>
              </a:ext>
            </a:extLst>
          </p:cNvPr>
          <p:cNvSpPr/>
          <p:nvPr/>
        </p:nvSpPr>
        <p:spPr>
          <a:xfrm>
            <a:off x="8356576" y="5565463"/>
            <a:ext cx="1847850" cy="587647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73EE925C-0B68-147F-C92D-F82F26329948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34739" y="4810958"/>
            <a:ext cx="452659" cy="11420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BDBB8209-14F0-0F23-EA19-94DD3D3125BA}"/>
              </a:ext>
            </a:extLst>
          </p:cNvPr>
          <p:cNvCxnSpPr/>
          <p:nvPr/>
        </p:nvCxnSpPr>
        <p:spPr>
          <a:xfrm rot="5400000">
            <a:off x="7422921" y="4841046"/>
            <a:ext cx="452659" cy="1081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0D534F33-4AC4-D432-79DF-9BF814A34010}"/>
              </a:ext>
            </a:extLst>
          </p:cNvPr>
          <p:cNvSpPr/>
          <p:nvPr/>
        </p:nvSpPr>
        <p:spPr>
          <a:xfrm>
            <a:off x="2578316" y="3627917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21F77793-8998-0E24-F79C-CF54A9EC6E6D}"/>
              </a:ext>
            </a:extLst>
          </p:cNvPr>
          <p:cNvSpPr/>
          <p:nvPr/>
        </p:nvSpPr>
        <p:spPr>
          <a:xfrm>
            <a:off x="7317004" y="3627917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46C6FD4-6DA1-5211-7999-D548CDF50A97}"/>
              </a:ext>
            </a:extLst>
          </p:cNvPr>
          <p:cNvCxnSpPr>
            <a:cxnSpLocks/>
          </p:cNvCxnSpPr>
          <p:nvPr/>
        </p:nvCxnSpPr>
        <p:spPr>
          <a:xfrm>
            <a:off x="8240929" y="4212861"/>
            <a:ext cx="0" cy="360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5EEAE3E1-248B-54EC-A902-873491E5BD61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5800724" y="2939905"/>
            <a:ext cx="2440205" cy="6880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92444425-3217-E4B6-6505-58C3270E6FA3}"/>
              </a:ext>
            </a:extLst>
          </p:cNvPr>
          <p:cNvCxnSpPr>
            <a:cxnSpLocks/>
          </p:cNvCxnSpPr>
          <p:nvPr/>
        </p:nvCxnSpPr>
        <p:spPr>
          <a:xfrm rot="5400000">
            <a:off x="4740606" y="2796999"/>
            <a:ext cx="452659" cy="1081539"/>
          </a:xfrm>
          <a:prstGeom prst="bentConnector3">
            <a:avLst>
              <a:gd name="adj1" fmla="val 5168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925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207831" y="5353828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49191" y="4996229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깔끔한 컨셉에 맞게 버튼을 간소화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메인컨텐츠인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63ECF77-D510-5A23-2DC9-B0E18430FE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91" y="1054487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22452" y="539386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F8754A-DAB6-8E42-20D1-3DCEF8B524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830" y="1111437"/>
            <a:ext cx="5400000" cy="36000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F9185AD-B0B1-7EFE-00D8-F5E1435125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2" y="1094808"/>
            <a:ext cx="5400000" cy="36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2984932" y="5036260"/>
            <a:ext cx="6947383" cy="1084531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누를 시에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393699" y="529125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76372" y="499783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사람들이 공유한 다양한 정보를 고를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FA7B9CA-43E4-8F59-D74E-27543DC823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161B5E-5A95-A0C6-7D56-40ECFAD224D6}"/>
              </a:ext>
            </a:extLst>
          </p:cNvPr>
          <p:cNvSpPr txBox="1"/>
          <p:nvPr/>
        </p:nvSpPr>
        <p:spPr>
          <a:xfrm>
            <a:off x="610172" y="4934111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AFC871-E956-8EFA-42D5-4D13298A8C89}"/>
              </a:ext>
            </a:extLst>
          </p:cNvPr>
          <p:cNvSpPr txBox="1">
            <a:spLocks/>
          </p:cNvSpPr>
          <p:nvPr/>
        </p:nvSpPr>
        <p:spPr>
          <a:xfrm>
            <a:off x="2238172" y="4934111"/>
            <a:ext cx="9115628" cy="994663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지도에서 특정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mark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를 선택하거나 위쪽의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 식당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tab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을 누를 시 나오는 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 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페이지</a:t>
            </a:r>
            <a:endParaRPr lang="en-US" altLang="ko-KR" sz="16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여러 사람들이 올린 게시글을 볼 수 있고 내가 갔던 곳에 대한 글을 작성할 수 있다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70498-E595-9917-4C15-411D7CD4E5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1080000"/>
            <a:ext cx="5400000" cy="36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34A9C6-ECA2-1770-F351-CF43DDD82E44}"/>
              </a:ext>
            </a:extLst>
          </p:cNvPr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927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E5EA0-F3F6-CDB0-A53A-61F250C2F882}"/>
              </a:ext>
            </a:extLst>
          </p:cNvPr>
          <p:cNvSpPr txBox="1"/>
          <p:nvPr/>
        </p:nvSpPr>
        <p:spPr>
          <a:xfrm>
            <a:off x="1171115" y="5478984"/>
            <a:ext cx="1431988" cy="338554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상세 게시물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22FB45-854C-374C-3B6E-A1BD0C703262}"/>
              </a:ext>
            </a:extLst>
          </p:cNvPr>
          <p:cNvSpPr txBox="1"/>
          <p:nvPr/>
        </p:nvSpPr>
        <p:spPr>
          <a:xfrm>
            <a:off x="3536092" y="5170182"/>
            <a:ext cx="525990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상세 게시물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여러 장의 사진을 한 장씩 크게 보여줌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A43623A-F739-F3F7-992B-F560E75A93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1080000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13F8A33-DBBF-60E2-0C0A-B51EB38543BA}"/>
              </a:ext>
            </a:extLst>
          </p:cNvPr>
          <p:cNvSpPr/>
          <p:nvPr/>
        </p:nvSpPr>
        <p:spPr>
          <a:xfrm>
            <a:off x="4990527" y="1057294"/>
            <a:ext cx="2363739" cy="3229480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세 가지로 가려고 했으나 검색기능은 우리가 특별히 구현하지 않았고 직관적으로 보는 여행지와 겹치는 면이 있어 부득이 하게 삭제함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2281380" y="2440823"/>
            <a:ext cx="8340437" cy="2280707"/>
            <a:chOff x="2167080" y="1761836"/>
            <a:chExt cx="8340437" cy="22807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167080" y="1761836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055915" y="238068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1" y="3097024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055917" y="3673211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597170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7490" y="202646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64749" y="124148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34819" y="5869304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435</Words>
  <Application>Microsoft Office PowerPoint</Application>
  <PresentationFormat>와이드스크린</PresentationFormat>
  <Paragraphs>150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KMS5050002</cp:lastModifiedBy>
  <cp:revision>45</cp:revision>
  <dcterms:created xsi:type="dcterms:W3CDTF">2023-02-19T04:40:02Z</dcterms:created>
  <dcterms:modified xsi:type="dcterms:W3CDTF">2023-06-14T03:54:57Z</dcterms:modified>
</cp:coreProperties>
</file>

<file path=docProps/thumbnail.jpeg>
</file>